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349" r:id="rId3"/>
    <p:sldId id="257" r:id="rId4"/>
    <p:sldId id="346" r:id="rId5"/>
    <p:sldId id="348" r:id="rId6"/>
    <p:sldId id="350" r:id="rId7"/>
    <p:sldId id="300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48" autoAdjust="0"/>
  </p:normalViewPr>
  <p:slideViewPr>
    <p:cSldViewPr>
      <p:cViewPr varScale="1">
        <p:scale>
          <a:sx n="108" d="100"/>
          <a:sy n="108" d="100"/>
        </p:scale>
        <p:origin x="672" y="132"/>
      </p:cViewPr>
      <p:guideLst>
        <p:guide orient="horz" pos="217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2020/3/30/Monday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85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(</a:t>
            </a:r>
            <a:r>
              <a:rPr lang="zh-CN" altLang="en-US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基于</a:t>
            </a:r>
            <a:r>
              <a:rPr lang="en-US" altLang="zh-CN" sz="2800" dirty="0" err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MakeCode</a:t>
            </a:r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)</a:t>
            </a: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+mj-ea"/>
                <a:ea typeface="+mj-ea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+mj-ea"/>
                <a:ea typeface="+mj-ea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4" y="2720975"/>
            <a:ext cx="6221665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j-ea"/>
                <a:ea typeface="+mj-ea"/>
              </a:rPr>
              <a:t>无线发送和接收字符串</a:t>
            </a:r>
            <a:endParaRPr lang="en-US" altLang="zh-CN" sz="4400" noProof="1"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171386" y="1188179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4832" y="1333759"/>
                <a:ext cx="491494" cy="22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5456" y="1336809"/>
                <a:ext cx="491494" cy="22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45962" y="2924944"/>
            <a:ext cx="7414066" cy="188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“在无线接收到字符串时运行”指令属于无线类别指令，可以使用这个指令无线接收字符串，并且运行这个指令里面的程序，接收端使用时要与发送端“无线发送字符串“指令配合使用。参数“</a:t>
            </a:r>
            <a:r>
              <a:rPr lang="en-US" altLang="zh-CN" sz="2000" dirty="0" err="1"/>
              <a:t>receivedString</a:t>
            </a:r>
            <a:r>
              <a:rPr lang="en-US" altLang="zh-CN" sz="2000" dirty="0"/>
              <a:t>”</a:t>
            </a:r>
            <a:r>
              <a:rPr lang="zh-CN" altLang="en-US" sz="2000" dirty="0"/>
              <a:t>表示接收到的字符串。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45962" y="1280986"/>
            <a:ext cx="7414066" cy="142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“无线发送字符串”指令属于无线类别指令，使用这个指令可以将指定的字符串发送其他好搭</a:t>
            </a:r>
            <a:r>
              <a:rPr lang="en-US" altLang="zh-CN" sz="2000" dirty="0"/>
              <a:t>bit</a:t>
            </a:r>
            <a:r>
              <a:rPr lang="zh-CN" altLang="en-US" sz="2000" dirty="0"/>
              <a:t>。默认是“</a:t>
            </a:r>
            <a:r>
              <a:rPr lang="en-US" altLang="zh-CN" sz="2000" dirty="0" err="1"/>
              <a:t>abcd</a:t>
            </a:r>
            <a:r>
              <a:rPr lang="en-US" altLang="zh-CN" sz="2000" dirty="0"/>
              <a:t>”,</a:t>
            </a:r>
            <a:r>
              <a:rPr lang="zh-CN" altLang="en-US" sz="2000" dirty="0"/>
              <a:t>可以根据需要进行修改。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85090DB-0C7B-4130-9534-AA0F21571A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5400" y="1408146"/>
            <a:ext cx="2496066" cy="7710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774D38-397A-41DA-A84A-AC5C4BE17EE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8779" y="3140968"/>
            <a:ext cx="3440957" cy="1104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+mj-ea"/>
                <a:ea typeface="+mj-ea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F540C5-FEAC-48F6-9B17-6CE29949E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2305152"/>
            <a:ext cx="4419582" cy="36482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7CBE6C-1ABE-466B-9B30-F44AB1E103EA}"/>
              </a:ext>
            </a:extLst>
          </p:cNvPr>
          <p:cNvSpPr txBox="1"/>
          <p:nvPr/>
        </p:nvSpPr>
        <p:spPr>
          <a:xfrm>
            <a:off x="5691896" y="17143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接收端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B37CA4-92FF-486F-885E-2BA6E2657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2334848"/>
            <a:ext cx="2941761" cy="364829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C77F422-509F-40B1-B6D4-60C0AC24D4CE}"/>
              </a:ext>
            </a:extLst>
          </p:cNvPr>
          <p:cNvSpPr txBox="1"/>
          <p:nvPr/>
        </p:nvSpPr>
        <p:spPr>
          <a:xfrm>
            <a:off x="2207568" y="17143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发送端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22225">
                  <a:solidFill>
                    <a:srgbClr val="1C9494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C9494">
                    <a:lumMod val="75000"/>
                  </a:srgbClr>
                </a:soli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Times New Roman"/>
                <a:ea typeface="微软雅黑"/>
                <a:cs typeface="+mn-cs"/>
              </a:rPr>
              <a:t>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F540C5-FEAC-48F6-9B17-6CE29949E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719" y="1776044"/>
            <a:ext cx="4411809" cy="36418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7CBE6C-1ABE-466B-9B30-F44AB1E103EA}"/>
              </a:ext>
            </a:extLst>
          </p:cNvPr>
          <p:cNvSpPr txBox="1"/>
          <p:nvPr/>
        </p:nvSpPr>
        <p:spPr>
          <a:xfrm>
            <a:off x="8135300" y="13912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接收端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77F422-509F-40B1-B6D4-60C0AC24D4CE}"/>
              </a:ext>
            </a:extLst>
          </p:cNvPr>
          <p:cNvSpPr txBox="1"/>
          <p:nvPr/>
        </p:nvSpPr>
        <p:spPr>
          <a:xfrm>
            <a:off x="2291918" y="13367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发送端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728C97-3C85-4A26-9A61-DC02426D58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45" b="49423"/>
          <a:stretch/>
        </p:blipFill>
        <p:spPr>
          <a:xfrm>
            <a:off x="292784" y="1875274"/>
            <a:ext cx="2658011" cy="31074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17DD96-1F9A-594F-AC80-4F498899FA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266"/>
          <a:stretch/>
        </p:blipFill>
        <p:spPr>
          <a:xfrm>
            <a:off x="2950795" y="1980664"/>
            <a:ext cx="2677011" cy="28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+mj-ea"/>
                <a:ea typeface="+mj-ea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宽屏</PresentationFormat>
  <Paragraphs>33</Paragraphs>
  <Slides>7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6</cp:revision>
  <dcterms:created xsi:type="dcterms:W3CDTF">2017-06-11T01:16:00Z</dcterms:created>
  <dcterms:modified xsi:type="dcterms:W3CDTF">2020-03-30T07:58:38Z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