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46" r:id="rId8"/>
    <p:sldId id="348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2575" y="2834005"/>
            <a:ext cx="654685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板载温度传感器</a:t>
            </a:r>
            <a:endParaRPr lang="en-US" altLang="zh-CN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lang="zh-CN" altLang="en-US" sz="2000"/>
              <a:t>温度传感器（temperature transducer）是指能感受温度并转换成可用输出信号的传感器。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   在好搭</a:t>
            </a:r>
            <a:r>
              <a:rPr lang="en-US" altLang="zh-CN" sz="2000"/>
              <a:t>Bit</a:t>
            </a:r>
            <a:r>
              <a:rPr lang="zh-CN" altLang="en-US" sz="2000"/>
              <a:t>内置温度传感器实际检测温度为好搭</a:t>
            </a:r>
            <a:r>
              <a:rPr lang="en-US" altLang="zh-CN" sz="2000"/>
              <a:t>Bit</a:t>
            </a:r>
            <a:r>
              <a:rPr lang="zh-CN" altLang="en-US" sz="2000"/>
              <a:t>主控板芯片温度，所以并不等于当前环境温度。但是由于好搭</a:t>
            </a:r>
            <a:r>
              <a:rPr lang="en-US" altLang="zh-CN" sz="2000"/>
              <a:t>Bit</a:t>
            </a:r>
            <a:r>
              <a:rPr lang="zh-CN" altLang="en-US" sz="2000"/>
              <a:t>主控板芯片与当前检测环境温度值相接近，所以可以在一定程度上模拟检测当前环境温度。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9830" y="1802765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可以使用该指令获取好搭</a:t>
            </a:r>
            <a:r>
              <a:rPr lang="en-US" altLang="zh-CN" sz="2400"/>
              <a:t>Bit</a:t>
            </a:r>
            <a:r>
              <a:rPr lang="zh-CN" altLang="en-US" sz="2400"/>
              <a:t>主控板芯片温度值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815" y="1591310"/>
            <a:ext cx="2532380" cy="883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62375" y="515556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在点阵屏上显示温度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165" y="1959610"/>
            <a:ext cx="4979670" cy="2938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n-ea"/>
                <a:ea typeface="+mn-ea"/>
              </a:rPr>
              <a:t>谢谢观看！</a:t>
            </a:r>
            <a:endParaRPr lang="zh-CN" altLang="en-US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演示</Application>
  <PresentationFormat>全屏显示(4:3)</PresentationFormat>
  <Paragraphs>50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27</cp:revision>
  <dcterms:created xsi:type="dcterms:W3CDTF">2017-06-11T01:16:00Z</dcterms:created>
  <dcterms:modified xsi:type="dcterms:W3CDTF">2020-03-31T05:10:50Z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