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38" r:id="rId8"/>
    <p:sldId id="2339" r:id="rId9"/>
    <p:sldId id="2374" r:id="rId10"/>
    <p:sldId id="2375" r:id="rId11"/>
    <p:sldId id="2376" r:id="rId12"/>
    <p:sldId id="2377" r:id="rId13"/>
    <p:sldId id="2327" r:id="rId14"/>
    <p:sldId id="2328" r:id="rId15"/>
    <p:sldId id="2329" r:id="rId16"/>
    <p:sldId id="2330" r:id="rId17"/>
    <p:sldId id="2323" r:id="rId18"/>
    <p:sldId id="2325" r:id="rId19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gs" Target="tags/tag5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  <a:endParaRPr lang="zh-CN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90107" y="2336809"/>
            <a:ext cx="647206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使用该语句可以清除液晶显示屏上的所有内容。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9831" y="2242416"/>
            <a:ext cx="2321227" cy="83265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8390" y="1182970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390" y="1664335"/>
            <a:ext cx="7213638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搭建硬件。将温湿度传感器模块、液晶屏模块、声音传感器模块、亮度传感器模块放置于主控板的任意六边形区域，磁铁吸合。接着把主控板和计算机连接起来，打开主控板电源开关。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2121" y="3488055"/>
            <a:ext cx="3861125" cy="30330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9051" y="1175698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第二步：运行插件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390" y="1681225"/>
            <a:ext cx="707783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打开“好好搭搭硬件下载”插件，确认插件程序显示“打开端口成功”。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8390" y="3429000"/>
            <a:ext cx="7177424" cy="1884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“好搭BOX智能实验箱”模板，进入“模板项目页”；在“模板项目页”中单击网页右上角的“转到设计页”按钮，进入“好搭BOX编程设计页”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8390" y="2929218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第三步：进入网站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8745" y="21544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0250" y="2217420"/>
            <a:ext cx="31026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在液晶屏上显示亮度传感器的数值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67505" y="1226502"/>
            <a:ext cx="6100445" cy="318071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1395" y="2399030"/>
            <a:ext cx="29527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液晶环境检测仪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54755" y="1247140"/>
            <a:ext cx="6022340" cy="41433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76950" y="1600200"/>
            <a:ext cx="8003264" cy="4192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</a:t>
            </a: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第一个</a:t>
            </a: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程序下载到主控板，可以发现亮度数值显示在屏幕左上角，如何能够让亮度值显示在屏幕中间部位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？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第二个程序</a:t>
            </a: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屏幕上同时显示四个数值难以分辨，请你再分别给每一个数值增加标识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智能家居已经慢慢走进了大家的生活，请你通过网络查找或者其他的方式，了解更多关于智能家居的信息和内容。并尝试利用好搭BOX的相关模块，尝试制作更有趣的智能灯、智能风扇等。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液晶屏模块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环境检测仪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2505" y="2169795"/>
            <a:ext cx="68732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环境检测仪是智能家居中常见的仪器设备，可以清晰准确的显示出各个传感器的数值，如何将多个传感器数值显示在一个显示屏中呢？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0622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4555" y="2154555"/>
            <a:ext cx="527812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液晶屏是以液晶材料为基本组件，在两块平行板之间填充液晶材料，通过电压来改变液晶材料内部分子的排列状况，以达到遮光和透光的目的来显示深浅不一，错落有致的图象，在好搭BOX课程中，我们可以用液晶显示屏来显示图案、数字、文本。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73910" y="1344295"/>
            <a:ext cx="35204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液晶显示屏模块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168515" y="3874770"/>
            <a:ext cx="344995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液晶显示屏模块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95465" y="897890"/>
            <a:ext cx="3996055" cy="28105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09210" y="1915160"/>
            <a:ext cx="58534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整个液晶显示屏的分辨率为128x64，液晶显示屏和点阵的显示原理一致，也可以通过输入x轴和y轴的值指定点亮一个点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9801" y="2422610"/>
            <a:ext cx="3962321" cy="5908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45014" y="1163320"/>
            <a:ext cx="5995136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液晶屏可以使用该条指令直接显示数值，数值可以直接输入和可以用于读取其他传感器的数值，例如读取亮度传感器或声音传感器。确定需要显示的内容之后，还可以设定数开始显示的位置。点击第1行中数字“1”处的下拉菜单，可知液晶屏可以显示8行文本；点击第1列中数字“1”的下拉菜单，可知液晶屏可以显示24列。</a:t>
            </a:r>
            <a:endParaRPr 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5022" y="2465186"/>
            <a:ext cx="4655480" cy="5126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57800" y="807085"/>
            <a:ext cx="6149566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液晶屏还可以直接显示英文文本，该条指令默认显示内容是”hello world”，默认是从第一行第一列开始显示。若要设置液晶屏显示其他的文本内容，可以删除“hello world”，保留英文状态下的双引号，在双引号内输入英文文本，同样可以通过下拉菜单选择显示的行列位置。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4170" y="2566035"/>
            <a:ext cx="4690745" cy="4508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47169" y="2109539"/>
            <a:ext cx="58534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该条指令放置在以上三条OLED写入语句之后，只有放置该条语句，才能显示内容。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8390" y="2336809"/>
            <a:ext cx="2075462" cy="74434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1186</Words>
  <Application>WPS 演示</Application>
  <PresentationFormat>宽屏</PresentationFormat>
  <Paragraphs>141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starl</cp:lastModifiedBy>
  <cp:revision>60</cp:revision>
  <dcterms:created xsi:type="dcterms:W3CDTF">2019-11-11T11:40:00Z</dcterms:created>
  <dcterms:modified xsi:type="dcterms:W3CDTF">2020-04-28T01:37:51Z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